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mp4" ContentType="video/mp4"/>
  <Default Extension="fntdata" ContentType="application/x-fontdata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Slides/notesSlide9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embedTrueTypeFonts="1" saveSubsetFonts="1" strictFirstAndLastChars="0">
  <p:sldMasterIdLst>
    <p:sldMasterId id="2147483648" r:id="rId1"/>
    <p:sldMasterId id="2147483649" r:id="rId2"/>
  </p:sldMasterIdLst>
  <p:notesMasterIdLst>
    <p:notesMasterId r:id="rId3"/>
  </p:notesMasterIdLst>
  <p:sldIdLst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75" r:id="rId12"/>
    <p:sldId id="265" r:id="rId13"/>
  </p:sldIdLst>
  <p:sldSz type="screen16x9" cy="6858000" cx="12192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entury Schoolbook" panose="02040604050505020304" pitchFamily="18" charset="0"/>
      <p:regular r:id="rId18"/>
      <p:bold r:id="rId19"/>
      <p:italic r:id="rId20"/>
      <p:boldItalic r:id="rId21"/>
    </p:embeddedFont>
    <p:embeddedFont>
      <p:font typeface="Lato" panose="020F0502020204030203" pitchFamily="34" charset="0"/>
      <p:regular r:id="rId22"/>
      <p:bold r:id="rId23"/>
      <p:italic r:id="rId24"/>
      <p:boldItalic r:id="rId25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8548" autoAdjust="0"/>
    <p:restoredTop sz="94660"/>
  </p:normalViewPr>
  <p:slideViewPr>
    <p:cSldViewPr snapToGrid="0">
      <p:cViewPr varScale="1">
        <p:scale>
          <a:sx n="78" d="100"/>
          <a:sy n="78" d="100"/>
        </p:scale>
        <p:origin x="715" y="62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Relationship Id="rId22" Type="http://schemas.openxmlformats.org/officeDocument/2006/relationships/font" Target="fonts/font9.fntdata"/><Relationship Id="rId23" Type="http://schemas.openxmlformats.org/officeDocument/2006/relationships/font" Target="fonts/font10.fntdata"/><Relationship Id="rId24" Type="http://schemas.openxmlformats.org/officeDocument/2006/relationships/font" Target="fonts/font11.fntdata"/><Relationship Id="rId25" Type="http://schemas.openxmlformats.org/officeDocument/2006/relationships/font" Target="fonts/font12.fntdata"/><Relationship Id="rId26" Type="http://schemas.openxmlformats.org/officeDocument/2006/relationships/tableStyles" Target="tableStyles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</p:bgPr>
    </p:bg>
    <p:spTree>
      <p:nvGrpSpPr>
        <p:cNvPr id="87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2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733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lstStyle>
            <a:lvl1pPr algn="r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734" name="Google Shape;5;n"/>
          <p:cNvSpPr>
            <a:spLocks noChangeAspect="1" noRot="1" noGrp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8735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lstStyle>
            <a:lvl1pPr algn="l" indent="-2286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228600" lvl="1" marL="914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228600" lvl="2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228600" lvl="3" marL="1828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228600" lvl="4" marL="22860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228600" lvl="5" marL="2743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228600" lvl="6" marL="3200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228600" lvl="7" marL="3657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228600" lvl="8" marL="4114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736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/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737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/>
          <a:noFill/>
          <a:ln>
            <a:noFill/>
          </a:ln>
        </p:spPr>
        <p:txBody>
          <a:bodyPr anchor="b" anchorCtr="0" bIns="45700" lIns="91425" rIns="91425" spcFirstLastPara="1" tIns="45700" wrap="square">
            <a:noAutofit/>
          </a:bodyPr>
          <a:p>
            <a:pPr algn="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cap="none" sz="1200" i="0" lang="en-US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cap="none" sz="1200" i="0" strike="noStrike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hlink="hlink" folHlink="folHlink"/>
  <p:notes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8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Google Shape;135;p1:notes"/>
          <p:cNvSpPr txBox="1">
            <a:spLocks noGrp="1"/>
          </p:cNvSpPr>
          <p:nvPr>
            <p:ph type="body" idx="1"/>
          </p:nvPr>
        </p:nvSpPr>
        <p:spPr>
          <a:xfrm>
            <a:off x="756000" y="5145120"/>
            <a:ext cx="6043320" cy="4205160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p>
            <a:pPr algn="l"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589" name="Google Shape;136;p1:notes"/>
          <p:cNvSpPr/>
          <p:nvPr/>
        </p:nvSpPr>
        <p:spPr>
          <a:xfrm>
            <a:off x="4282200" y="10155240"/>
            <a:ext cx="3271320" cy="53172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590" name="Google Shape;137;p1:notes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4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Google Shape;15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048603" name="Google Shape;151;p2:notes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7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Google Shape;15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048608" name="Google Shape;158;p3:notes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Google Shape;164;g126a841be86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048613" name="Google Shape;165;g126a841be86_0_5:notes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3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Google Shape;17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048617" name="Google Shape;173;p4:notes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6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Google Shape;17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048630" name="Google Shape;180;p6:notes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9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Google Shape;19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048635" name="Google Shape;196;p7:notes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Google Shape;202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048639" name="Google Shape;203;p8:notes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Google Shape;20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048644" name="Google Shape;210;p9:notes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25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8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5" name="Google Shape;44;p22"/>
          <p:cNvSpPr txBox="1">
            <a:spLocks noGrp="1"/>
          </p:cNvSpPr>
          <p:nvPr>
            <p:ph type="title"/>
          </p:nvPr>
        </p:nvSpPr>
        <p:spPr>
          <a:xfrm>
            <a:off x="609562" y="273352"/>
            <a:ext cx="10972120" cy="1144682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16" name="Google Shape;45;p22"/>
          <p:cNvSpPr txBox="1">
            <a:spLocks noGrp="1"/>
          </p:cNvSpPr>
          <p:nvPr>
            <p:ph type="body" idx="1"/>
          </p:nvPr>
        </p:nvSpPr>
        <p:spPr>
          <a:xfrm>
            <a:off x="609562" y="1604515"/>
            <a:ext cx="10972120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17" name="Google Shape;46;p22"/>
          <p:cNvSpPr txBox="1">
            <a:spLocks noGrp="1"/>
          </p:cNvSpPr>
          <p:nvPr>
            <p:ph type="body" idx="2"/>
          </p:nvPr>
        </p:nvSpPr>
        <p:spPr>
          <a:xfrm>
            <a:off x="609562" y="3681925"/>
            <a:ext cx="10972120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78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Google Shape;48;p23"/>
          <p:cNvSpPr txBox="1">
            <a:spLocks noGrp="1"/>
          </p:cNvSpPr>
          <p:nvPr>
            <p:ph type="title"/>
          </p:nvPr>
        </p:nvSpPr>
        <p:spPr>
          <a:xfrm>
            <a:off x="609562" y="273352"/>
            <a:ext cx="10972120" cy="1144682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05" name="Google Shape;49;p23"/>
          <p:cNvSpPr txBox="1">
            <a:spLocks noGrp="1"/>
          </p:cNvSpPr>
          <p:nvPr>
            <p:ph type="body" idx="1"/>
          </p:nvPr>
        </p:nvSpPr>
        <p:spPr>
          <a:xfrm>
            <a:off x="609562" y="1604515"/>
            <a:ext cx="5354133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06" name="Google Shape;50;p23"/>
          <p:cNvSpPr txBox="1">
            <a:spLocks noGrp="1"/>
          </p:cNvSpPr>
          <p:nvPr>
            <p:ph type="body" idx="2"/>
          </p:nvPr>
        </p:nvSpPr>
        <p:spPr>
          <a:xfrm>
            <a:off x="6231903" y="1604515"/>
            <a:ext cx="5354133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07" name="Google Shape;51;p23"/>
          <p:cNvSpPr txBox="1">
            <a:spLocks noGrp="1"/>
          </p:cNvSpPr>
          <p:nvPr>
            <p:ph type="body" idx="3"/>
          </p:nvPr>
        </p:nvSpPr>
        <p:spPr>
          <a:xfrm>
            <a:off x="6231903" y="3681925"/>
            <a:ext cx="5354133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08" name="Google Shape;52;p23"/>
          <p:cNvSpPr txBox="1">
            <a:spLocks noGrp="1"/>
          </p:cNvSpPr>
          <p:nvPr>
            <p:ph type="body" idx="4"/>
          </p:nvPr>
        </p:nvSpPr>
        <p:spPr>
          <a:xfrm>
            <a:off x="609562" y="3681925"/>
            <a:ext cx="5354133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77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1" name="Google Shape;54;p24"/>
          <p:cNvSpPr txBox="1">
            <a:spLocks noGrp="1"/>
          </p:cNvSpPr>
          <p:nvPr>
            <p:ph type="title"/>
          </p:nvPr>
        </p:nvSpPr>
        <p:spPr>
          <a:xfrm>
            <a:off x="609562" y="273352"/>
            <a:ext cx="10972120" cy="1144682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02" name="Google Shape;55;p24"/>
          <p:cNvSpPr txBox="1">
            <a:spLocks noGrp="1"/>
          </p:cNvSpPr>
          <p:nvPr>
            <p:ph type="body" idx="1"/>
          </p:nvPr>
        </p:nvSpPr>
        <p:spPr>
          <a:xfrm>
            <a:off x="609562" y="1604514"/>
            <a:ext cx="10972120" cy="397715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03" name="Google Shape;56;p24"/>
          <p:cNvSpPr txBox="1">
            <a:spLocks noGrp="1"/>
          </p:cNvSpPr>
          <p:nvPr>
            <p:ph type="body" idx="2"/>
          </p:nvPr>
        </p:nvSpPr>
        <p:spPr>
          <a:xfrm>
            <a:off x="609562" y="1604514"/>
            <a:ext cx="10972120" cy="397715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pic>
        <p:nvPicPr>
          <p:cNvPr id="2097162" name="Google Shape;57;p24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/>
          <a:stretch>
            <a:fillRect/>
          </a:stretch>
        </p:blipFill>
        <p:spPr>
          <a:xfrm>
            <a:off x="2772637" y="1604514"/>
            <a:ext cx="6645534" cy="3977158"/>
          </a:xfrm>
          <a:prstGeom prst="rect"/>
          <a:noFill/>
          <a:ln>
            <a:noFill/>
          </a:ln>
        </p:spPr>
      </p:pic>
      <p:pic>
        <p:nvPicPr>
          <p:cNvPr id="2097163" name="Google Shape;58;p24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/>
          <a:stretch>
            <a:fillRect/>
          </a:stretch>
        </p:blipFill>
        <p:spPr>
          <a:xfrm>
            <a:off x="2772637" y="1604514"/>
            <a:ext cx="6645534" cy="3977158"/>
          </a:xfrm>
          <a:prstGeom prst="rect"/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4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Google Shape;6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597" name="Google Shape;6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59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72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0" name="Google Shape;70;p2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/>
          <a:noFill/>
          <a:ln>
            <a:noFill/>
          </a:ln>
        </p:spPr>
        <p:txBody>
          <a:bodyPr anchor="b" anchorCtr="0" bIns="45700" lIns="91425" rIns="91425" spcFirstLastPara="1" tIns="45700" wrap="square">
            <a:normAutofit/>
          </a:bodyPr>
          <a:lstStyle>
            <a:lvl1pPr algn="ctr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81" name="Google Shape;71;p2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ctr"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algn="ctr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algn="ctr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algn="ctr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algn="ctr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algn="ctr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algn="ctr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algn="ctr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algn="ctr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048682" name="Google Shape;7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83" name="Google Shape;7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84" name="Google Shape;7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7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5" name="Google Shape;76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76" name="Google Shape;77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677" name="Google Shape;7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78" name="Google Shape;7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79" name="Google Shape;8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75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5" name="Google Shape;82;p2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/>
          <a:noFill/>
          <a:ln>
            <a:noFill/>
          </a:ln>
        </p:spPr>
        <p:txBody>
          <a:bodyPr anchor="b" anchorCtr="0" bIns="45700" lIns="91425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96" name="Google Shape;83;p2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2286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algn="l" indent="-2286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algn="l" indent="-2286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algn="l" indent="-228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algn="l" indent="-228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algn="l" indent="-228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algn="l" indent="-228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algn="l" indent="-228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algn="l" indent="-228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48697" name="Google Shape;84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98" name="Google Shape;85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99" name="Google Shape;86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74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Google Shape;88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90" name="Google Shape;89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691" name="Google Shape;90;p2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692" name="Google Shape;9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93" name="Google Shape;9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94" name="Google Shape;9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66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Google Shape;95;p2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46" name="Google Shape;96;p2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/>
          <a:noFill/>
          <a:ln>
            <a:noFill/>
          </a:ln>
        </p:spPr>
        <p:txBody>
          <a:bodyPr anchor="b" anchorCtr="0" bIns="45700" lIns="91425" rIns="91425" spcFirstLastPara="1" tIns="45700" wrap="square">
            <a:normAutofit/>
          </a:bodyPr>
          <a:lstStyle>
            <a:lvl1pPr algn="l" indent="-2286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algn="l" indent="-2286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algn="l" indent="-2286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algn="l" indent="-228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algn="l" indent="-228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algn="l" indent="-228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algn="l" indent="-228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algn="l" indent="-228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algn="l" indent="-228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48647" name="Google Shape;97;p2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648" name="Google Shape;98;p2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/>
          <a:noFill/>
          <a:ln>
            <a:noFill/>
          </a:ln>
        </p:spPr>
        <p:txBody>
          <a:bodyPr anchor="b" anchorCtr="0" bIns="45700" lIns="91425" rIns="91425" spcFirstLastPara="1" tIns="45700" wrap="square">
            <a:normAutofit/>
          </a:bodyPr>
          <a:lstStyle>
            <a:lvl1pPr algn="l" indent="-2286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algn="l" indent="-2286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algn="l" indent="-2286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algn="l" indent="-228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algn="l" indent="-228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algn="l" indent="-228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algn="l" indent="-228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algn="l" indent="-228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algn="l" indent="-228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48649" name="Google Shape;99;p2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650" name="Google Shape;100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51" name="Google Shape;101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52" name="Google Shape;102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7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5" name="Google Shape;104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86" name="Google Shape;105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87" name="Google Shape;106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88" name="Google Shape;107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79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Google Shape;15;p14"/>
          <p:cNvSpPr txBox="1">
            <a:spLocks noGrp="1"/>
          </p:cNvSpPr>
          <p:nvPr>
            <p:ph type="title"/>
          </p:nvPr>
        </p:nvSpPr>
        <p:spPr>
          <a:xfrm>
            <a:off x="609562" y="273352"/>
            <a:ext cx="10972120" cy="1144682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10" name="Google Shape;16;p14"/>
          <p:cNvSpPr txBox="1">
            <a:spLocks noGrp="1"/>
          </p:cNvSpPr>
          <p:nvPr>
            <p:ph type="subTitle" idx="1"/>
          </p:nvPr>
        </p:nvSpPr>
        <p:spPr>
          <a:xfrm>
            <a:off x="609562" y="1604514"/>
            <a:ext cx="10972120" cy="3977158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lvl="1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lvl="2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lvl="3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lvl="4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lvl="5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lvl="6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lvl="7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lvl="8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6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Google Shape;109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/>
          <a:noFill/>
          <a:ln>
            <a:noFill/>
          </a:ln>
        </p:spPr>
        <p:txBody>
          <a:bodyPr anchor="b" anchorCtr="0" bIns="45700" lIns="91425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59" name="Google Shape;110;p3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4318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algn="l" indent="-4064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algn="l" indent="-3810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algn="l" indent="-355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algn="l" indent="-355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algn="l" indent="-355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algn="l" indent="-355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algn="l" indent="-355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algn="l" indent="-355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048660" name="Google Shape;111;p3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2286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algn="l" indent="-2286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algn="l" indent="-2286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algn="l" indent="-228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algn="l" indent="-228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algn="l" indent="-228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algn="l" indent="-228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algn="l" indent="-228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algn="l" indent="-228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048661" name="Google Shape;112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62" name="Google Shape;113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63" name="Google Shape;114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69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4" name="Google Shape;116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/>
          <a:noFill/>
          <a:ln>
            <a:noFill/>
          </a:ln>
        </p:spPr>
        <p:txBody>
          <a:bodyPr anchor="b" anchorCtr="0" bIns="45700" lIns="91425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65" name="Google Shape;117;p3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/>
          <a:noFill/>
          <a:ln>
            <a:noFill/>
          </a:ln>
        </p:spPr>
      </p:sp>
      <p:sp>
        <p:nvSpPr>
          <p:cNvPr id="1048666" name="Google Shape;118;p3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2286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algn="l" indent="-2286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algn="l" indent="-2286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algn="l" indent="-228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algn="l" indent="-228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algn="l" indent="-228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algn="l" indent="-228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algn="l" indent="-228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algn="l" indent="-228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048667" name="Google Shape;119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68" name="Google Shape;120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69" name="Google Shape;121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70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0" name="Google Shape;123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71" name="Google Shape;124;p3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672" name="Google Shape;125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73" name="Google Shape;126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74" name="Google Shape;127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67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Google Shape;129;p3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54" name="Google Shape;130;p3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655" name="Google Shape;131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56" name="Google Shape;132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57" name="Google Shape;133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82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8" name="Google Shape;18;p15"/>
          <p:cNvSpPr txBox="1">
            <a:spLocks noGrp="1"/>
          </p:cNvSpPr>
          <p:nvPr>
            <p:ph type="title"/>
          </p:nvPr>
        </p:nvSpPr>
        <p:spPr>
          <a:xfrm>
            <a:off x="609562" y="273352"/>
            <a:ext cx="10972120" cy="1144682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19" name="Google Shape;19;p15"/>
          <p:cNvSpPr txBox="1">
            <a:spLocks noGrp="1"/>
          </p:cNvSpPr>
          <p:nvPr>
            <p:ph type="body" idx="1"/>
          </p:nvPr>
        </p:nvSpPr>
        <p:spPr>
          <a:xfrm>
            <a:off x="609562" y="1604514"/>
            <a:ext cx="10972120" cy="397715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83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0" name="Google Shape;21;p16"/>
          <p:cNvSpPr txBox="1">
            <a:spLocks noGrp="1"/>
          </p:cNvSpPr>
          <p:nvPr>
            <p:ph type="title"/>
          </p:nvPr>
        </p:nvSpPr>
        <p:spPr>
          <a:xfrm>
            <a:off x="609562" y="273352"/>
            <a:ext cx="10972120" cy="1144682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21" name="Google Shape;22;p16"/>
          <p:cNvSpPr txBox="1">
            <a:spLocks noGrp="1"/>
          </p:cNvSpPr>
          <p:nvPr>
            <p:ph type="body" idx="1"/>
          </p:nvPr>
        </p:nvSpPr>
        <p:spPr>
          <a:xfrm>
            <a:off x="609562" y="1604514"/>
            <a:ext cx="5354133" cy="397715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22" name="Google Shape;23;p16"/>
          <p:cNvSpPr txBox="1">
            <a:spLocks noGrp="1"/>
          </p:cNvSpPr>
          <p:nvPr>
            <p:ph type="body" idx="2"/>
          </p:nvPr>
        </p:nvSpPr>
        <p:spPr>
          <a:xfrm>
            <a:off x="6231903" y="1604514"/>
            <a:ext cx="5354133" cy="397715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8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3" name="Google Shape;25;p17"/>
          <p:cNvSpPr txBox="1">
            <a:spLocks noGrp="1"/>
          </p:cNvSpPr>
          <p:nvPr>
            <p:ph type="title"/>
          </p:nvPr>
        </p:nvSpPr>
        <p:spPr>
          <a:xfrm>
            <a:off x="609562" y="273352"/>
            <a:ext cx="10972120" cy="1144682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7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Google Shape;27;p18"/>
          <p:cNvSpPr txBox="1">
            <a:spLocks noGrp="1"/>
          </p:cNvSpPr>
          <p:nvPr>
            <p:ph type="subTitle" idx="1"/>
          </p:nvPr>
        </p:nvSpPr>
        <p:spPr>
          <a:xfrm>
            <a:off x="609562" y="273352"/>
            <a:ext cx="10972120" cy="5307340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lvl="1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lvl="2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lvl="3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lvl="4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lvl="5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lvl="6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lvl="7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lvl="8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85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4" name="Google Shape;29;p19"/>
          <p:cNvSpPr txBox="1">
            <a:spLocks noGrp="1"/>
          </p:cNvSpPr>
          <p:nvPr>
            <p:ph type="title"/>
          </p:nvPr>
        </p:nvSpPr>
        <p:spPr>
          <a:xfrm>
            <a:off x="609562" y="273352"/>
            <a:ext cx="10972120" cy="1144682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25" name="Google Shape;30;p19"/>
          <p:cNvSpPr txBox="1">
            <a:spLocks noGrp="1"/>
          </p:cNvSpPr>
          <p:nvPr>
            <p:ph type="body" idx="1"/>
          </p:nvPr>
        </p:nvSpPr>
        <p:spPr>
          <a:xfrm>
            <a:off x="609562" y="1604515"/>
            <a:ext cx="5354133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26" name="Google Shape;31;p19"/>
          <p:cNvSpPr txBox="1">
            <a:spLocks noGrp="1"/>
          </p:cNvSpPr>
          <p:nvPr>
            <p:ph type="body" idx="2"/>
          </p:nvPr>
        </p:nvSpPr>
        <p:spPr>
          <a:xfrm>
            <a:off x="609562" y="3681925"/>
            <a:ext cx="5354133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27" name="Google Shape;32;p19"/>
          <p:cNvSpPr txBox="1">
            <a:spLocks noGrp="1"/>
          </p:cNvSpPr>
          <p:nvPr>
            <p:ph type="body" idx="3"/>
          </p:nvPr>
        </p:nvSpPr>
        <p:spPr>
          <a:xfrm>
            <a:off x="6231903" y="1604514"/>
            <a:ext cx="5354133" cy="397715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86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8" name="Google Shape;34;p20"/>
          <p:cNvSpPr txBox="1">
            <a:spLocks noGrp="1"/>
          </p:cNvSpPr>
          <p:nvPr>
            <p:ph type="title"/>
          </p:nvPr>
        </p:nvSpPr>
        <p:spPr>
          <a:xfrm>
            <a:off x="609562" y="273352"/>
            <a:ext cx="10972120" cy="1144682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29" name="Google Shape;35;p20"/>
          <p:cNvSpPr txBox="1">
            <a:spLocks noGrp="1"/>
          </p:cNvSpPr>
          <p:nvPr>
            <p:ph type="body" idx="1"/>
          </p:nvPr>
        </p:nvSpPr>
        <p:spPr>
          <a:xfrm>
            <a:off x="609562" y="1604514"/>
            <a:ext cx="5354133" cy="397715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30" name="Google Shape;36;p20"/>
          <p:cNvSpPr txBox="1">
            <a:spLocks noGrp="1"/>
          </p:cNvSpPr>
          <p:nvPr>
            <p:ph type="body" idx="2"/>
          </p:nvPr>
        </p:nvSpPr>
        <p:spPr>
          <a:xfrm>
            <a:off x="6231903" y="1604515"/>
            <a:ext cx="5354133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31" name="Google Shape;37;p20"/>
          <p:cNvSpPr txBox="1">
            <a:spLocks noGrp="1"/>
          </p:cNvSpPr>
          <p:nvPr>
            <p:ph type="body" idx="3"/>
          </p:nvPr>
        </p:nvSpPr>
        <p:spPr>
          <a:xfrm>
            <a:off x="6231903" y="3681925"/>
            <a:ext cx="5354133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80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1" name="Google Shape;39;p21"/>
          <p:cNvSpPr txBox="1">
            <a:spLocks noGrp="1"/>
          </p:cNvSpPr>
          <p:nvPr>
            <p:ph type="title"/>
          </p:nvPr>
        </p:nvSpPr>
        <p:spPr>
          <a:xfrm>
            <a:off x="609562" y="273352"/>
            <a:ext cx="10972120" cy="1144682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12" name="Google Shape;40;p21"/>
          <p:cNvSpPr txBox="1">
            <a:spLocks noGrp="1"/>
          </p:cNvSpPr>
          <p:nvPr>
            <p:ph type="body" idx="1"/>
          </p:nvPr>
        </p:nvSpPr>
        <p:spPr>
          <a:xfrm>
            <a:off x="609562" y="1604515"/>
            <a:ext cx="5354133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13" name="Google Shape;41;p21"/>
          <p:cNvSpPr txBox="1">
            <a:spLocks noGrp="1"/>
          </p:cNvSpPr>
          <p:nvPr>
            <p:ph type="body" idx="2"/>
          </p:nvPr>
        </p:nvSpPr>
        <p:spPr>
          <a:xfrm>
            <a:off x="6231903" y="1604515"/>
            <a:ext cx="5354133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  <p:sp>
        <p:nvSpPr>
          <p:cNvPr id="1048714" name="Google Shape;42;p21"/>
          <p:cNvSpPr txBox="1">
            <a:spLocks noGrp="1"/>
          </p:cNvSpPr>
          <p:nvPr>
            <p:ph type="body" idx="3"/>
          </p:nvPr>
        </p:nvSpPr>
        <p:spPr>
          <a:xfrm>
            <a:off x="609562" y="3681925"/>
            <a:ext cx="10972120" cy="189680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280035" lvl="0" marL="45720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SzPts val="810"/>
              <a:buChar char="●"/>
            </a:lvl1pPr>
            <a:lvl2pPr algn="l" indent="-342900" lvl="1" marL="914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342900" lvl="2" marL="1371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342900" lvl="3" marL="1828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342900" lvl="4" marL="22860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342900" lvl="5" marL="27432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342900" lvl="6" marL="32004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342900" lvl="7" marL="36576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342900" lvl="8" marL="411480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image" Target="../media/image2.jpeg"/><Relationship Id="rId14" Type="http://schemas.openxmlformats.org/officeDocument/2006/relationships/theme" Target="../theme/theme1.xml"/></Relationships>
</file>

<file path=ppt/slideMasters/_rels/slideMaster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2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Google Shape;10;p10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3">
            <a:alphaModFix/>
          </a:blip>
          <a:srcRect/>
          <a:stretch>
            <a:fillRect/>
          </a:stretch>
        </p:blipFill>
        <p:spPr>
          <a:xfrm>
            <a:off x="435" y="0"/>
            <a:ext cx="12186455" cy="6853723"/>
          </a:xfrm>
          <a:prstGeom prst="rect"/>
          <a:noFill/>
          <a:ln>
            <a:noFill/>
          </a:ln>
        </p:spPr>
      </p:pic>
      <p:sp>
        <p:nvSpPr>
          <p:cNvPr id="1048576" name="Google Shape;11;p10"/>
          <p:cNvSpPr txBox="1">
            <a:spLocks noGrp="1"/>
          </p:cNvSpPr>
          <p:nvPr>
            <p:ph type="title"/>
          </p:nvPr>
        </p:nvSpPr>
        <p:spPr>
          <a:xfrm>
            <a:off x="609562" y="273352"/>
            <a:ext cx="10972120" cy="1144682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lstStyle>
            <a:lvl1pPr algn="l" lvl="0" marR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92"/>
              <a:buFont typeface="Arial"/>
              <a:buNone/>
              <a:defRPr b="0" cap="none" sz="3991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8577" name="Google Shape;12;p10"/>
          <p:cNvSpPr txBox="1">
            <a:spLocks noGrp="1"/>
          </p:cNvSpPr>
          <p:nvPr>
            <p:ph type="body" idx="1"/>
          </p:nvPr>
        </p:nvSpPr>
        <p:spPr>
          <a:xfrm>
            <a:off x="609562" y="1604514"/>
            <a:ext cx="10972120" cy="3977158"/>
          </a:xfrm>
          <a:prstGeom prst="rect"/>
          <a:noFill/>
          <a:ln>
            <a:noFill/>
          </a:ln>
        </p:spPr>
        <p:txBody>
          <a:bodyPr anchor="t" anchorCtr="0" bIns="0" lIns="0" rIns="0" spcFirstLastPara="1" tIns="0" wrap="square">
            <a:noAutofit/>
          </a:bodyPr>
          <a:lstStyle>
            <a:lvl1pPr algn="l" indent="-301180" lvl="0" marL="457200" marR="0" rtl="0">
              <a:lnSpc>
                <a:spcPct val="90000"/>
              </a:lnSpc>
              <a:spcBef>
                <a:spcPts val="907"/>
              </a:spcBef>
              <a:spcAft>
                <a:spcPts val="0"/>
              </a:spcAft>
              <a:buClr>
                <a:srgbClr val="000000"/>
              </a:buClr>
              <a:buSzPts val="1143"/>
              <a:buFont typeface="Noto Sans Symbols"/>
              <a:buChar char="●"/>
              <a:defRPr b="0" cap="none" sz="2540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indent="-366839" lvl="1" marL="914400" marR="0" rtl="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2177"/>
              <a:buFont typeface="Arial"/>
              <a:buChar char="•"/>
              <a:defRPr b="0" cap="none" sz="2177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indent="-343789" lvl="2" marL="1371600" marR="0" rtl="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814"/>
              <a:buFont typeface="Arial"/>
              <a:buChar char="•"/>
              <a:defRPr b="0" cap="none" sz="1814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indent="-332295" lvl="3" marL="1828800" marR="0" rtl="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b="0" cap="none" sz="1633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indent="-332295" lvl="4" marL="2286000" marR="0" rtl="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b="0" cap="none" sz="1633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indent="-332295" lvl="5" marL="2743200" marR="0" rtl="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b="0" cap="none" sz="1633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indent="-332295" lvl="6" marL="3200400" marR="0" rtl="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b="0" cap="none" sz="1633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indent="-332295" lvl="7" marL="3657600" marR="0" rtl="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b="0" cap="none" sz="1633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indent="-332295" lvl="8" marL="4114800" marR="0" rtl="0">
              <a:lnSpc>
                <a:spcPct val="90000"/>
              </a:lnSpc>
              <a:spcBef>
                <a:spcPts val="454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b="0" cap="none" sz="1633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</p:bgPr>
    </p:bg>
    <p:spTree>
      <p:nvGrpSpPr>
        <p:cNvPr id="2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Google Shape;6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rmAutofit/>
          </a:bodyPr>
          <a:lstStyle>
            <a:lvl1pPr algn="l" lvl="0" marR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cap="none" sz="44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8592" name="Google Shape;61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rmAutofit/>
          </a:bodyPr>
          <a:lstStyle>
            <a:lvl1pPr algn="l" indent="-406400" lvl="0" marL="457200" marR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cap="none" sz="2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81000" lvl="1" marL="914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cap="none" sz="24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55600" lvl="2" marL="1371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cap="none" sz="20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42900" lvl="3" marL="18288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42900" lvl="4" marL="22860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42900" lvl="5" marL="27432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42900" lvl="6" marL="3200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42900" lvl="7" marL="3657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42900" lvl="8" marL="41148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593" name="Google Shape;6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594" name="Google Shape;6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ctr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595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Autofit/>
          </a:bodyPr>
          <a:lstStyle>
            <a:lvl1pPr algn="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cap="none" sz="1200" i="0" strike="noStrike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3.png"/><Relationship Id="rId3" Type="http://schemas.openxmlformats.org/officeDocument/2006/relationships/hyperlink" Target="mailto:lowendgaming00@gmail.com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9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WTS007/Video-Analysis.git" TargetMode="External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video" Target="../media/media2.mp4"/><Relationship Id="rId2" Type="http://schemas.microsoft.com/office/2007/relationships/media" Target="../media/media2.mp4"/><Relationship Id="rId3" Type="http://schemas.openxmlformats.org/officeDocument/2006/relationships/image" Target="../media/image5.png"/><Relationship Id="rId4" Type="http://schemas.openxmlformats.org/officeDocument/2006/relationships/video" Target="../media/media3.mp4"/><Relationship Id="rId5" Type="http://schemas.microsoft.com/office/2007/relationships/media" Target="../media/media3.mp4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8" name="Google Shape;139;p1"/>
          <p:cNvSpPr/>
          <p:nvPr/>
        </p:nvSpPr>
        <p:spPr>
          <a:xfrm>
            <a:off x="2698575" y="942853"/>
            <a:ext cx="6786773" cy="4963119"/>
          </a:xfrm>
          <a:custGeom>
            <a:avLst/>
            <a:ahLst/>
            <a:rect l="l" t="t" r="r" b="b"/>
            <a:pathLst>
              <a:path w="5703" h="3129" extrusionOk="0">
                <a:moveTo>
                  <a:pt x="1722" y="476"/>
                </a:moveTo>
                <a:lnTo>
                  <a:pt x="4097" y="476"/>
                </a:lnTo>
                <a:lnTo>
                  <a:pt x="4378" y="159"/>
                </a:lnTo>
                <a:lnTo>
                  <a:pt x="5237" y="159"/>
                </a:lnTo>
                <a:lnTo>
                  <a:pt x="5303" y="235"/>
                </a:lnTo>
                <a:lnTo>
                  <a:pt x="5556" y="235"/>
                </a:lnTo>
                <a:lnTo>
                  <a:pt x="5556" y="654"/>
                </a:lnTo>
                <a:lnTo>
                  <a:pt x="5628" y="726"/>
                </a:lnTo>
                <a:lnTo>
                  <a:pt x="5628" y="2331"/>
                </a:lnTo>
                <a:lnTo>
                  <a:pt x="5556" y="2391"/>
                </a:lnTo>
                <a:lnTo>
                  <a:pt x="5556" y="2797"/>
                </a:lnTo>
                <a:lnTo>
                  <a:pt x="5278" y="2797"/>
                </a:lnTo>
                <a:lnTo>
                  <a:pt x="5059" y="3070"/>
                </a:lnTo>
                <a:lnTo>
                  <a:pt x="4984" y="2970"/>
                </a:lnTo>
                <a:lnTo>
                  <a:pt x="3981" y="2970"/>
                </a:lnTo>
                <a:lnTo>
                  <a:pt x="3900" y="3070"/>
                </a:lnTo>
                <a:lnTo>
                  <a:pt x="3747" y="2879"/>
                </a:lnTo>
                <a:lnTo>
                  <a:pt x="153" y="2879"/>
                </a:lnTo>
                <a:lnTo>
                  <a:pt x="153" y="159"/>
                </a:lnTo>
                <a:lnTo>
                  <a:pt x="1428" y="159"/>
                </a:lnTo>
                <a:lnTo>
                  <a:pt x="1722" y="476"/>
                </a:lnTo>
                <a:moveTo>
                  <a:pt x="541" y="0"/>
                </a:moveTo>
                <a:lnTo>
                  <a:pt x="181" y="0"/>
                </a:lnTo>
                <a:lnTo>
                  <a:pt x="6" y="181"/>
                </a:lnTo>
                <a:lnTo>
                  <a:pt x="6" y="554"/>
                </a:lnTo>
                <a:lnTo>
                  <a:pt x="94" y="626"/>
                </a:lnTo>
                <a:lnTo>
                  <a:pt x="94" y="1076"/>
                </a:lnTo>
                <a:lnTo>
                  <a:pt x="9" y="1161"/>
                </a:lnTo>
                <a:lnTo>
                  <a:pt x="9" y="1890"/>
                </a:lnTo>
                <a:lnTo>
                  <a:pt x="94" y="1956"/>
                </a:lnTo>
                <a:lnTo>
                  <a:pt x="94" y="2425"/>
                </a:lnTo>
                <a:lnTo>
                  <a:pt x="3" y="2488"/>
                </a:lnTo>
                <a:lnTo>
                  <a:pt x="0" y="2854"/>
                </a:lnTo>
                <a:lnTo>
                  <a:pt x="187" y="3048"/>
                </a:lnTo>
                <a:lnTo>
                  <a:pt x="531" y="3048"/>
                </a:lnTo>
                <a:lnTo>
                  <a:pt x="616" y="2944"/>
                </a:lnTo>
                <a:lnTo>
                  <a:pt x="3256" y="2944"/>
                </a:lnTo>
                <a:lnTo>
                  <a:pt x="3325" y="3048"/>
                </a:lnTo>
                <a:lnTo>
                  <a:pt x="3637" y="3048"/>
                </a:lnTo>
                <a:lnTo>
                  <a:pt x="3716" y="2944"/>
                </a:lnTo>
                <a:lnTo>
                  <a:pt x="3859" y="3129"/>
                </a:lnTo>
                <a:lnTo>
                  <a:pt x="5106" y="3129"/>
                </a:lnTo>
                <a:lnTo>
                  <a:pt x="5250" y="2944"/>
                </a:lnTo>
                <a:lnTo>
                  <a:pt x="5700" y="2944"/>
                </a:lnTo>
                <a:lnTo>
                  <a:pt x="5703" y="91"/>
                </a:lnTo>
                <a:lnTo>
                  <a:pt x="619" y="91"/>
                </a:lnTo>
                <a:lnTo>
                  <a:pt x="541" y="0"/>
                </a:lnTo>
              </a:path>
            </a:pathLst>
          </a:custGeom>
          <a:noFill/>
          <a:ln>
            <a:noFill/>
          </a:ln>
        </p:spPr>
      </p:sp>
      <p:sp>
        <p:nvSpPr>
          <p:cNvPr id="1048579" name="Google Shape;140;p1"/>
          <p:cNvSpPr/>
          <p:nvPr/>
        </p:nvSpPr>
        <p:spPr>
          <a:xfrm>
            <a:off x="1521561" y="117571"/>
            <a:ext cx="3971606" cy="513392"/>
          </a:xfrm>
          <a:custGeom>
            <a:avLst/>
            <a:ahLst/>
            <a:rect l="l" t="t" r="r" b="b"/>
            <a:pathLst>
              <a:path w="3339" h="326" extrusionOk="0">
                <a:moveTo>
                  <a:pt x="0" y="0"/>
                </a:moveTo>
                <a:lnTo>
                  <a:pt x="1229" y="0"/>
                </a:lnTo>
                <a:lnTo>
                  <a:pt x="1362" y="96"/>
                </a:lnTo>
                <a:lnTo>
                  <a:pt x="2991" y="96"/>
                </a:lnTo>
                <a:lnTo>
                  <a:pt x="3339" y="326"/>
                </a:lnTo>
              </a:path>
            </a:pathLst>
          </a:custGeom>
          <a:noFill/>
          <a:ln w="284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048580" name="Google Shape;141;p1"/>
          <p:cNvSpPr/>
          <p:nvPr/>
        </p:nvSpPr>
        <p:spPr>
          <a:xfrm>
            <a:off x="1521561" y="314176"/>
            <a:ext cx="6767504" cy="543438"/>
          </a:xfrm>
          <a:custGeom>
            <a:avLst/>
            <a:ahLst/>
            <a:rect l="l" t="t" r="r" b="b"/>
            <a:pathLst>
              <a:path w="5687" h="345" extrusionOk="0">
                <a:moveTo>
                  <a:pt x="0" y="230"/>
                </a:moveTo>
                <a:lnTo>
                  <a:pt x="2941" y="230"/>
                </a:lnTo>
                <a:lnTo>
                  <a:pt x="3074" y="345"/>
                </a:lnTo>
                <a:lnTo>
                  <a:pt x="3611" y="345"/>
                </a:lnTo>
                <a:lnTo>
                  <a:pt x="3786" y="194"/>
                </a:lnTo>
                <a:lnTo>
                  <a:pt x="4126" y="194"/>
                </a:lnTo>
                <a:lnTo>
                  <a:pt x="4330" y="0"/>
                </a:lnTo>
                <a:lnTo>
                  <a:pt x="5687" y="0"/>
                </a:lnTo>
              </a:path>
            </a:pathLst>
          </a:custGeom>
          <a:noFill/>
          <a:ln w="284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048581" name="Google Shape;142;p1"/>
          <p:cNvSpPr/>
          <p:nvPr/>
        </p:nvSpPr>
        <p:spPr>
          <a:xfrm>
            <a:off x="8293311" y="205096"/>
            <a:ext cx="143044" cy="192032"/>
          </a:xfrm>
          <a:prstGeom prst="ellipse"/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582" name="Google Shape;143;p1"/>
          <p:cNvSpPr/>
          <p:nvPr/>
        </p:nvSpPr>
        <p:spPr>
          <a:xfrm>
            <a:off x="5423931" y="523191"/>
            <a:ext cx="143044" cy="192032"/>
          </a:xfrm>
          <a:prstGeom prst="ellipse"/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583" name="Google Shape;144;p1"/>
          <p:cNvSpPr/>
          <p:nvPr/>
        </p:nvSpPr>
        <p:spPr>
          <a:xfrm>
            <a:off x="7806372" y="6567308"/>
            <a:ext cx="2851418" cy="181255"/>
          </a:xfrm>
          <a:custGeom>
            <a:avLst/>
            <a:ahLst/>
            <a:rect l="l" t="t" r="r" b="b"/>
            <a:pathLst>
              <a:path w="2158" h="105" extrusionOk="0">
                <a:moveTo>
                  <a:pt x="0" y="0"/>
                </a:moveTo>
                <a:lnTo>
                  <a:pt x="1543" y="0"/>
                </a:lnTo>
                <a:lnTo>
                  <a:pt x="1713" y="105"/>
                </a:lnTo>
                <a:lnTo>
                  <a:pt x="2158" y="105"/>
                </a:lnTo>
              </a:path>
            </a:pathLst>
          </a:custGeom>
          <a:noFill/>
          <a:ln w="284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048584" name="Google Shape;145;p1"/>
          <p:cNvSpPr/>
          <p:nvPr/>
        </p:nvSpPr>
        <p:spPr>
          <a:xfrm>
            <a:off x="5129677" y="5752477"/>
            <a:ext cx="5528112" cy="646639"/>
          </a:xfrm>
          <a:custGeom>
            <a:avLst/>
            <a:ahLst/>
            <a:rect l="l" t="t" r="r" b="b"/>
            <a:pathLst>
              <a:path w="4181" h="369" extrusionOk="0">
                <a:moveTo>
                  <a:pt x="4181" y="0"/>
                </a:moveTo>
                <a:lnTo>
                  <a:pt x="3706" y="275"/>
                </a:lnTo>
                <a:lnTo>
                  <a:pt x="1621" y="275"/>
                </a:lnTo>
                <a:lnTo>
                  <a:pt x="1463" y="369"/>
                </a:lnTo>
                <a:lnTo>
                  <a:pt x="0" y="369"/>
                </a:lnTo>
              </a:path>
            </a:pathLst>
          </a:custGeom>
          <a:noFill/>
          <a:ln w="284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048585" name="Google Shape;146;p1"/>
          <p:cNvSpPr/>
          <p:nvPr/>
        </p:nvSpPr>
        <p:spPr>
          <a:xfrm>
            <a:off x="4962139" y="6285465"/>
            <a:ext cx="159374" cy="213913"/>
          </a:xfrm>
          <a:prstGeom prst="ellipse"/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586" name="Google Shape;147;p1"/>
          <p:cNvSpPr/>
          <p:nvPr/>
        </p:nvSpPr>
        <p:spPr>
          <a:xfrm>
            <a:off x="7718847" y="6470965"/>
            <a:ext cx="159374" cy="213913"/>
          </a:xfrm>
          <a:prstGeom prst="ellipse"/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587" name="Google Shape;148;p1"/>
          <p:cNvSpPr/>
          <p:nvPr/>
        </p:nvSpPr>
        <p:spPr>
          <a:xfrm>
            <a:off x="1983799" y="1602557"/>
            <a:ext cx="8224500" cy="2951400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9"/>
              <a:buFont typeface="Arial"/>
              <a:buNone/>
            </a:pPr>
            <a:r>
              <a:rPr b="1" cap="none" sz="3629" i="0" lang="en-US" strike="noStrike" u="non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V</a:t>
            </a:r>
            <a:r>
              <a:rPr b="1" sz="3629" lang="en-US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ideo</a:t>
            </a:r>
            <a:r>
              <a:rPr b="1" cap="none" sz="3629" i="0" lang="en-US" strike="noStrike" u="non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</a:t>
            </a:r>
            <a:r>
              <a:rPr b="1" sz="3629" lang="en-US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Analyt</a:t>
            </a:r>
            <a:r>
              <a:rPr b="1" cap="none" sz="3629" i="0" lang="en-US" strike="noStrike" u="non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ics - SBI</a:t>
            </a:r>
            <a:endParaRPr b="1" cap="none" sz="3629" i="0" strike="noStrike" u="none">
              <a:solidFill>
                <a:srgbClr val="FFFFFF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9"/>
              <a:buFont typeface="Arial"/>
              <a:buNone/>
            </a:pPr>
            <a:endParaRPr b="1" cap="none" sz="3629" i="0" strike="noStrike" u="none">
              <a:solidFill>
                <a:srgbClr val="FFFFFF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9"/>
              <a:buFont typeface="Arial"/>
              <a:buNone/>
            </a:pPr>
            <a:r>
              <a:rPr b="1" cap="none" sz="3629" i="0" lang="en-US" strike="noStrike" u="non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Powered By - Microsoft Corporation Pvt Ltd.</a:t>
            </a:r>
            <a:endParaRPr b="1" cap="none" sz="3629" i="0" strike="noStrike" u="none">
              <a:solidFill>
                <a:srgbClr val="FFFFFF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b="0" cap="none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Google Shape;212;p9"/>
          <p:cNvSpPr/>
          <p:nvPr/>
        </p:nvSpPr>
        <p:spPr>
          <a:xfrm>
            <a:off x="2111048" y="690877"/>
            <a:ext cx="8289719" cy="4501654"/>
          </a:xfrm>
          <a:prstGeom prst="rect"/>
          <a:solidFill>
            <a:srgbClr val="2F0E3C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dirty="0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dirty="0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dirty="0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dirty="0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dirty="0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cap="none" dirty="0" sz="2000" i="0" lang="en-US" strike="noStrike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Submitted By : </a:t>
            </a:r>
            <a:endParaRPr b="0" cap="none" dirty="0" sz="20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cap="none" dirty="0" sz="2000" i="0" lang="en-US" strike="noStrike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Email :</a:t>
            </a:r>
            <a:endParaRPr b="0" cap="none" dirty="0" sz="2000" i="0" strike="noStrike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cap="none" dirty="0" sz="2000" i="0" lang="en-US" strike="noStrike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Mobile No: </a:t>
            </a:r>
            <a:endParaRPr b="0" cap="none" dirty="0" sz="1400" i="0" strike="noStrike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41" name="Google Shape;213;p9"/>
          <p:cNvSpPr/>
          <p:nvPr/>
        </p:nvSpPr>
        <p:spPr>
          <a:xfrm>
            <a:off x="2111048" y="819403"/>
            <a:ext cx="7045428" cy="1069894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7160" name="Google Shape;214;p9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/>
          <a:stretch>
            <a:fillRect/>
          </a:stretch>
        </p:blipFill>
        <p:spPr>
          <a:xfrm>
            <a:off x="2485804" y="1289342"/>
            <a:ext cx="7540205" cy="1595559"/>
          </a:xfrm>
          <a:prstGeom prst="rect"/>
          <a:noFill/>
          <a:ln>
            <a:noFill/>
          </a:ln>
        </p:spPr>
      </p:pic>
      <p:pic>
        <p:nvPicPr>
          <p:cNvPr id="2097161" name="Google Shape;215;p9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2">
            <a:alphaModFix/>
          </a:blip>
          <a:srcRect/>
          <a:stretch>
            <a:fillRect/>
          </a:stretch>
        </p:blipFill>
        <p:spPr>
          <a:xfrm>
            <a:off x="5050643" y="6152870"/>
            <a:ext cx="1826266" cy="441544"/>
          </a:xfrm>
          <a:prstGeom prst="rect"/>
          <a:noFill/>
          <a:ln>
            <a:noFill/>
          </a:ln>
        </p:spPr>
      </p:pic>
      <p:sp>
        <p:nvSpPr>
          <p:cNvPr id="1048642" name="TextBox 1"/>
          <p:cNvSpPr txBox="1"/>
          <p:nvPr/>
        </p:nvSpPr>
        <p:spPr>
          <a:xfrm>
            <a:off x="3849329" y="2940749"/>
            <a:ext cx="4493342" cy="1158241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sz="2400" lang="en-IN">
                <a:solidFill>
                  <a:schemeClr val="bg1"/>
                </a:solidFill>
              </a:rPr>
              <a:t>Team WTS</a:t>
            </a:r>
          </a:p>
          <a:p>
            <a:r>
              <a:rPr dirty="0" sz="2400" lang="en-IN">
                <a:hlinkClick r:id="rId3"/>
              </a:rPr>
              <a:t>lowendgaming00@gmail.com</a:t>
            </a:r>
            <a:endParaRPr dirty="0" sz="2400" lang="en-IN"/>
          </a:p>
          <a:p>
            <a:r>
              <a:rPr b="1" dirty="0" sz="2400" lang="en-IN">
                <a:solidFill>
                  <a:schemeClr val="bg1"/>
                </a:solidFill>
              </a:rPr>
              <a:t>934855470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Google Shape;153;p2"/>
          <p:cNvSpPr/>
          <p:nvPr/>
        </p:nvSpPr>
        <p:spPr>
          <a:xfrm>
            <a:off x="1563222" y="961835"/>
            <a:ext cx="8289719" cy="4501654"/>
          </a:xfrm>
          <a:prstGeom prst="rect"/>
          <a:solidFill>
            <a:srgbClr val="2F0E3C"/>
          </a:solidFill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b="0" cap="none" sz="1800" i="0" strike="noStrike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00" name="Google Shape;154;p2"/>
          <p:cNvSpPr/>
          <p:nvPr/>
        </p:nvSpPr>
        <p:spPr>
          <a:xfrm>
            <a:off x="2254779" y="1197096"/>
            <a:ext cx="7045500" cy="1069800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66"/>
              <a:buFont typeface="Arial"/>
              <a:buNone/>
            </a:pPr>
            <a:r>
              <a:rPr b="1" cap="none" dirty="0" sz="3266" i="0" lang="en-US" strike="noStrike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Problem Being Solved:</a:t>
            </a:r>
            <a:endParaRPr b="0" cap="none" dirty="0" sz="1633" i="0" strike="noStrike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dirty="0" sz="1633" i="0" strike="noStrike" u="sng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dirty="0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7153" name="Google Shape;155;p2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/>
          <a:stretch>
            <a:fillRect/>
          </a:stretch>
        </p:blipFill>
        <p:spPr>
          <a:xfrm>
            <a:off x="5050643" y="6087553"/>
            <a:ext cx="1826266" cy="441544"/>
          </a:xfrm>
          <a:prstGeom prst="rect"/>
          <a:noFill/>
          <a:ln>
            <a:noFill/>
          </a:ln>
        </p:spPr>
      </p:pic>
      <p:sp>
        <p:nvSpPr>
          <p:cNvPr id="1048601" name="TextBox 1"/>
          <p:cNvSpPr txBox="1"/>
          <p:nvPr/>
        </p:nvSpPr>
        <p:spPr>
          <a:xfrm>
            <a:off x="1946787" y="2448232"/>
            <a:ext cx="7492181" cy="802640"/>
          </a:xfrm>
          <a:prstGeom prst="rect"/>
          <a:noFill/>
        </p:spPr>
        <p:txBody>
          <a:bodyPr rtlCol="0" wrap="square">
            <a:spAutoFit/>
          </a:bodyPr>
          <a:p>
            <a:pPr algn="just"/>
            <a:r>
              <a:rPr b="1" dirty="0" sz="2400"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 analytics Solution to remotely monitor  ATMs, Branches, and Offices as a proactive measure  </a:t>
            </a:r>
            <a:endParaRPr b="1" dirty="0" sz="2400" lang="en-IN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Google Shape;160;p3"/>
          <p:cNvSpPr/>
          <p:nvPr/>
        </p:nvSpPr>
        <p:spPr>
          <a:xfrm>
            <a:off x="1818916" y="953293"/>
            <a:ext cx="8289719" cy="4501654"/>
          </a:xfrm>
          <a:prstGeom prst="rect"/>
          <a:solidFill>
            <a:srgbClr val="2F0E3C"/>
          </a:solidFill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05" name="Google Shape;161;p3"/>
          <p:cNvSpPr/>
          <p:nvPr/>
        </p:nvSpPr>
        <p:spPr>
          <a:xfrm>
            <a:off x="2363467" y="1403053"/>
            <a:ext cx="7045500" cy="1069800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cap="none" dirty="0" sz="3000" i="0" lang="en-US" strike="noStrike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Approach taken to create the model:</a:t>
            </a:r>
            <a:endParaRPr b="1" cap="none" dirty="0" sz="3000" i="0" strike="noStrike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dirty="0" sz="3000" i="0" strike="noStrike" u="sng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dirty="0" sz="30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7154" name="Google Shape;162;p3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/>
          <a:stretch>
            <a:fillRect/>
          </a:stretch>
        </p:blipFill>
        <p:spPr>
          <a:xfrm>
            <a:off x="5050643" y="6087553"/>
            <a:ext cx="1826266" cy="441544"/>
          </a:xfrm>
          <a:prstGeom prst="rect"/>
          <a:noFill/>
          <a:ln>
            <a:noFill/>
          </a:ln>
        </p:spPr>
      </p:pic>
      <p:sp>
        <p:nvSpPr>
          <p:cNvPr id="1048606" name="TextBox 1"/>
          <p:cNvSpPr txBox="1"/>
          <p:nvPr/>
        </p:nvSpPr>
        <p:spPr>
          <a:xfrm>
            <a:off x="2511436" y="2344399"/>
            <a:ext cx="7482349" cy="1158241"/>
          </a:xfrm>
          <a:prstGeom prst="rect"/>
          <a:noFill/>
        </p:spPr>
        <p:txBody>
          <a:bodyPr rtlCol="0" wrap="square">
            <a:spAutoFit/>
          </a:bodyPr>
          <a:p>
            <a:pPr algn="just"/>
            <a:r>
              <a:rPr b="1" dirty="0" sz="2400" lang="en-IN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source model based learning , custom CCTV clips ,custom CCTV clips , custom weapon training ,head count.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Google Shape;167;g126a841be86_0_5"/>
          <p:cNvSpPr/>
          <p:nvPr/>
        </p:nvSpPr>
        <p:spPr>
          <a:xfrm>
            <a:off x="1751675" y="495750"/>
            <a:ext cx="8752800" cy="5184300"/>
          </a:xfrm>
          <a:prstGeom prst="rect"/>
          <a:solidFill>
            <a:srgbClr val="2F0E3C"/>
          </a:solidFill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10" name="Google Shape;168;g126a841be86_0_5"/>
          <p:cNvSpPr/>
          <p:nvPr/>
        </p:nvSpPr>
        <p:spPr>
          <a:xfrm>
            <a:off x="2363467" y="1403053"/>
            <a:ext cx="7045500" cy="1069800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ctr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30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30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30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7155" name="Google Shape;169;g126a841be86_0_5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/>
          <a:stretch>
            <a:fillRect/>
          </a:stretch>
        </p:blipFill>
        <p:spPr>
          <a:xfrm>
            <a:off x="5050643" y="6087553"/>
            <a:ext cx="1826269" cy="441544"/>
          </a:xfrm>
          <a:prstGeom prst="rect"/>
          <a:noFill/>
          <a:ln>
            <a:noFill/>
          </a:ln>
        </p:spPr>
      </p:pic>
      <p:sp>
        <p:nvSpPr>
          <p:cNvPr id="1048611" name="Google Shape;170;g126a841be86_0_5"/>
          <p:cNvSpPr/>
          <p:nvPr/>
        </p:nvSpPr>
        <p:spPr>
          <a:xfrm>
            <a:off x="2015825" y="495750"/>
            <a:ext cx="8224500" cy="3702000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9"/>
              <a:buFont typeface="Arial"/>
              <a:buNone/>
            </a:pPr>
            <a:r>
              <a:rPr b="1" cap="none" dirty="0" sz="3629" i="0" lang="en-US" strike="noStrike" u="sng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Prerequisites</a:t>
            </a:r>
            <a:endParaRPr b="1" cap="none" dirty="0" sz="3629" i="0" strike="noStrike" u="sng">
              <a:solidFill>
                <a:srgbClr val="FFFFFF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29"/>
              <a:buFont typeface="Arial"/>
              <a:buNone/>
            </a:pPr>
            <a:endParaRPr b="1" cap="none" dirty="0" sz="3629" i="0" strike="noStrike" u="none">
              <a:solidFill>
                <a:srgbClr val="FFFFFF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algn="l" indent="-4572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29"/>
              <a:buFont typeface="Century Schoolbook"/>
              <a:buChar char="●"/>
            </a:pPr>
            <a:r>
              <a:rPr b="1" dirty="0" sz="3200" lang="en-US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Fixed resolution + FPS of Video footage:</a:t>
            </a:r>
          </a:p>
          <a:p>
            <a:pPr algn="l" indent="-4572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29"/>
              <a:buFont typeface="Century Schoolbook"/>
              <a:buChar char="●"/>
            </a:pPr>
            <a:r>
              <a:rPr b="1" cap="none" dirty="0" sz="3200" i="0" lang="en-US" strike="noStrike" u="non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 480pixel+30FPS</a:t>
            </a:r>
            <a:endParaRPr b="1" cap="none" dirty="0" sz="3200" i="0" strike="noStrike" u="none">
              <a:solidFill>
                <a:srgbClr val="FFFFFF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dirty="0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Google Shape;175;p4"/>
          <p:cNvSpPr/>
          <p:nvPr/>
        </p:nvSpPr>
        <p:spPr>
          <a:xfrm>
            <a:off x="2065626" y="770345"/>
            <a:ext cx="8289719" cy="4725482"/>
          </a:xfrm>
          <a:prstGeom prst="rect"/>
          <a:solidFill>
            <a:srgbClr val="2F0E3C"/>
          </a:solidFill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15" name="Google Shape;176;p4"/>
          <p:cNvSpPr/>
          <p:nvPr/>
        </p:nvSpPr>
        <p:spPr>
          <a:xfrm>
            <a:off x="2236467" y="1265149"/>
            <a:ext cx="7045500" cy="1069800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66"/>
              <a:buFont typeface="Arial"/>
              <a:buNone/>
            </a:pPr>
            <a:r>
              <a:rPr b="1" cap="none" dirty="0" sz="2800" i="0" lang="en-US" strike="noStrike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Any supporting assumptions, functional requirements(FR) and non-functional requirements(NFR):</a:t>
            </a: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66"/>
              <a:buFont typeface="Arial"/>
              <a:buNone/>
            </a:pPr>
            <a:endParaRPr b="1" dirty="0" sz="2800" lang="en-US" u="sng">
              <a:solidFill>
                <a:schemeClr val="lt1"/>
              </a:solidFill>
            </a:endParaRP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66"/>
              <a:buFont typeface="Arial"/>
              <a:buNone/>
            </a:pPr>
            <a:r>
              <a:rPr b="1" dirty="0" sz="2800" lang="en-US">
                <a:solidFill>
                  <a:schemeClr val="lt1"/>
                </a:solidFill>
              </a:rPr>
              <a:t>I</a:t>
            </a:r>
            <a:r>
              <a:rPr b="1" cap="none" dirty="0" sz="2800" i="0" lang="en-US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nstalling open cv</a:t>
            </a: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66"/>
              <a:buFont typeface="Arial"/>
              <a:buNone/>
            </a:pPr>
            <a:r>
              <a:rPr b="1" dirty="0" sz="2800" lang="en-US">
                <a:solidFill>
                  <a:schemeClr val="lt1"/>
                </a:solidFill>
              </a:rPr>
              <a:t>Telegram bots</a:t>
            </a: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66"/>
              <a:buFont typeface="Arial"/>
              <a:buNone/>
            </a:pPr>
            <a:r>
              <a:rPr b="1" dirty="0" sz="2800" lang="en-US">
                <a:solidFill>
                  <a:schemeClr val="lt1"/>
                </a:solidFill>
              </a:rPr>
              <a:t>W</a:t>
            </a:r>
            <a:r>
              <a:rPr b="1" cap="none" dirty="0" sz="2800" i="0" lang="en-US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rapper packages</a:t>
            </a: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66"/>
              <a:buFont typeface="Arial"/>
              <a:buNone/>
            </a:pPr>
            <a:r>
              <a:rPr b="1" dirty="0" sz="2800" lang="en-US">
                <a:solidFill>
                  <a:schemeClr val="lt1"/>
                </a:solidFill>
              </a:rPr>
              <a:t>Requirement in .txt file</a:t>
            </a:r>
            <a:endParaRPr b="0" cap="none" dirty="0" i="0" lang="en-US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dirty="0" i="0" lang="en-US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dirty="0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7156" name="Google Shape;177;p4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/>
          <a:stretch>
            <a:fillRect/>
          </a:stretch>
        </p:blipFill>
        <p:spPr>
          <a:xfrm>
            <a:off x="5050643" y="6152870"/>
            <a:ext cx="1826266" cy="441544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Google Shape;182;p6"/>
          <p:cNvSpPr/>
          <p:nvPr/>
        </p:nvSpPr>
        <p:spPr>
          <a:xfrm>
            <a:off x="1951140" y="1222406"/>
            <a:ext cx="8289719" cy="4501654"/>
          </a:xfrm>
          <a:prstGeom prst="rect"/>
          <a:solidFill>
            <a:srgbClr val="2F0E3C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19" name="Google Shape;183;p6"/>
          <p:cNvSpPr/>
          <p:nvPr/>
        </p:nvSpPr>
        <p:spPr>
          <a:xfrm>
            <a:off x="2160032" y="1605145"/>
            <a:ext cx="7045500" cy="1069800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66"/>
              <a:buFont typeface="Arial"/>
              <a:buNone/>
            </a:pPr>
            <a:r>
              <a:rPr b="1" dirty="0" sz="3200" lang="en-US" u="sng">
                <a:solidFill>
                  <a:schemeClr val="lt1"/>
                </a:solidFill>
              </a:rPr>
              <a:t>R</a:t>
            </a:r>
            <a:r>
              <a:rPr b="1" cap="none" dirty="0" sz="3200" i="0" lang="en-US" strike="noStrike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eason why your solution should be considered:</a:t>
            </a:r>
          </a:p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66"/>
              <a:buFont typeface="Arial"/>
              <a:buNone/>
            </a:pPr>
            <a:endParaRPr b="1" dirty="0" sz="3200" lang="en-US" u="sng">
              <a:solidFill>
                <a:schemeClr val="lt1"/>
              </a:solidFill>
            </a:endParaRPr>
          </a:p>
          <a:p>
            <a:pPr algn="just" fontAlgn="t"/>
            <a:r>
              <a:rPr b="1" dirty="0" sz="2000" i="0" lang="en-US">
                <a:solidFill>
                  <a:schemeClr val="bg1"/>
                </a:solidFill>
                <a:effectLst/>
                <a:latin typeface="+mn-lt"/>
              </a:rPr>
              <a:t>The capabilities of video analytics are very beneficial within a CCTV system. Video analytics uses computer algorithms to monitor real-time video captured by CCTV cameras to enhance security surveillance of people, vehicles, objects, and their associated behaviors within a camera’s view which can keep a deep eye check on ATMs and offices.</a:t>
            </a:r>
          </a:p>
          <a:p>
            <a:br>
              <a:rPr dirty="0" sz="2000" lang="en-US"/>
            </a:br>
            <a:endParaRPr b="0" cap="none" dirty="0" sz="1600" i="0" strike="noStrike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20" name="Google Shape;184;p6"/>
          <p:cNvSpPr/>
          <p:nvPr/>
        </p:nvSpPr>
        <p:spPr>
          <a:xfrm>
            <a:off x="3180288" y="2117581"/>
            <a:ext cx="3347828" cy="297519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21" name="Google Shape;185;p6"/>
          <p:cNvSpPr/>
          <p:nvPr/>
        </p:nvSpPr>
        <p:spPr>
          <a:xfrm>
            <a:off x="3180289" y="2441227"/>
            <a:ext cx="6241701" cy="407905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22" name="Google Shape;186;p6"/>
          <p:cNvSpPr/>
          <p:nvPr/>
        </p:nvSpPr>
        <p:spPr>
          <a:xfrm>
            <a:off x="3137179" y="4040516"/>
            <a:ext cx="5820406" cy="407905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23" name="Google Shape;187;p6"/>
          <p:cNvSpPr/>
          <p:nvPr/>
        </p:nvSpPr>
        <p:spPr>
          <a:xfrm>
            <a:off x="2428489" y="2089821"/>
            <a:ext cx="986288" cy="585241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24" name="Google Shape;188;p6"/>
          <p:cNvSpPr/>
          <p:nvPr/>
        </p:nvSpPr>
        <p:spPr>
          <a:xfrm>
            <a:off x="2428489" y="3690416"/>
            <a:ext cx="705751" cy="486939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25" name="Google Shape;189;p6"/>
          <p:cNvSpPr/>
          <p:nvPr/>
        </p:nvSpPr>
        <p:spPr>
          <a:xfrm>
            <a:off x="3180289" y="2441227"/>
            <a:ext cx="6241701" cy="407905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26" name="Google Shape;190;p6"/>
          <p:cNvSpPr/>
          <p:nvPr/>
        </p:nvSpPr>
        <p:spPr>
          <a:xfrm>
            <a:off x="3180288" y="2117581"/>
            <a:ext cx="3347828" cy="297519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27" name="Google Shape;191;p6"/>
          <p:cNvSpPr/>
          <p:nvPr/>
        </p:nvSpPr>
        <p:spPr>
          <a:xfrm>
            <a:off x="3180288" y="2117581"/>
            <a:ext cx="3347828" cy="297519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28" name="Google Shape;192;p6"/>
          <p:cNvSpPr/>
          <p:nvPr/>
        </p:nvSpPr>
        <p:spPr>
          <a:xfrm>
            <a:off x="3194331" y="3722748"/>
            <a:ext cx="3347828" cy="297519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7157" name="Google Shape;193;p6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/>
          <a:stretch>
            <a:fillRect/>
          </a:stretch>
        </p:blipFill>
        <p:spPr>
          <a:xfrm>
            <a:off x="5050643" y="6152870"/>
            <a:ext cx="1826266" cy="441544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Google Shape;198;p7"/>
          <p:cNvSpPr/>
          <p:nvPr/>
        </p:nvSpPr>
        <p:spPr>
          <a:xfrm>
            <a:off x="1621197" y="723431"/>
            <a:ext cx="8289719" cy="4501654"/>
          </a:xfrm>
          <a:prstGeom prst="rect"/>
          <a:solidFill>
            <a:srgbClr val="2F0E3C"/>
          </a:solidFill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32" name="Google Shape;199;p7"/>
          <p:cNvSpPr/>
          <p:nvPr/>
        </p:nvSpPr>
        <p:spPr>
          <a:xfrm>
            <a:off x="1876316" y="1246651"/>
            <a:ext cx="8034600" cy="1069800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cap="none" dirty="0" sz="3600" i="0" lang="en-US" strike="noStrike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 code (</a:t>
            </a:r>
            <a:r>
              <a:rPr b="1" cap="none" dirty="0" sz="3600" i="0" lang="en-US" err="1" strike="noStrike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Github</a:t>
            </a:r>
            <a:r>
              <a:rPr b="1" cap="none" dirty="0" sz="3600" i="0" lang="en-US" strike="noStrike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Repository Link)</a:t>
            </a:r>
            <a:endParaRPr b="0" cap="none" dirty="0" sz="2000" i="0" strike="noStrike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dirty="0" sz="2400" i="0" strike="noStrike" u="sng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dirty="0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7158" name="Google Shape;200;p7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/>
          <a:stretch>
            <a:fillRect/>
          </a:stretch>
        </p:blipFill>
        <p:spPr>
          <a:xfrm>
            <a:off x="5050643" y="6152870"/>
            <a:ext cx="1826266" cy="441544"/>
          </a:xfrm>
          <a:prstGeom prst="rect"/>
          <a:noFill/>
          <a:ln>
            <a:noFill/>
          </a:ln>
        </p:spPr>
      </p:pic>
      <p:sp>
        <p:nvSpPr>
          <p:cNvPr id="1048633" name="TextBox 1"/>
          <p:cNvSpPr txBox="1"/>
          <p:nvPr/>
        </p:nvSpPr>
        <p:spPr>
          <a:xfrm>
            <a:off x="2014227" y="2539985"/>
            <a:ext cx="7503657" cy="1132840"/>
          </a:xfrm>
          <a:prstGeom prst="rect"/>
          <a:noFill/>
        </p:spPr>
        <p:txBody>
          <a:bodyPr rtlCol="0" wrap="square">
            <a:spAutoFit/>
          </a:bodyPr>
          <a:p>
            <a:r>
              <a:rPr dirty="0" sz="2800" lang="en-IN">
                <a:hlinkClick r:id="rId2"/>
              </a:rPr>
              <a:t>https://github.com/WTS007/Video-Analysis.git</a:t>
            </a:r>
            <a:endParaRPr dirty="0" sz="2800" lang="en-IN"/>
          </a:p>
          <a:p>
            <a:endParaRPr dirty="0"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Google Shape;205;p8"/>
          <p:cNvSpPr/>
          <p:nvPr/>
        </p:nvSpPr>
        <p:spPr>
          <a:xfrm>
            <a:off x="1698381" y="865342"/>
            <a:ext cx="8289600" cy="4501800"/>
          </a:xfrm>
          <a:prstGeom prst="rect"/>
          <a:solidFill>
            <a:srgbClr val="2F0E3C"/>
          </a:solidFill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37" name="Google Shape;206;p8"/>
          <p:cNvSpPr/>
          <p:nvPr/>
        </p:nvSpPr>
        <p:spPr>
          <a:xfrm>
            <a:off x="2078675" y="1175428"/>
            <a:ext cx="8034900" cy="1815600"/>
          </a:xfrm>
          <a:prstGeom prst="rect"/>
          <a:noFill/>
          <a:ln>
            <a:noFill/>
          </a:ln>
        </p:spPr>
        <p:txBody>
          <a:bodyPr anchor="t" anchorCtr="0" bIns="40800" lIns="81625" rIns="81625" spcFirstLastPara="1" tIns="40800" wrap="square">
            <a:noAutofit/>
          </a:bodyPr>
          <a:p>
            <a:pPr algn="l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cap="none" dirty="0" sz="3200" i="0" lang="en-US" strike="noStrike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Demonstration Video showing the </a:t>
            </a:r>
            <a:endParaRPr b="1" cap="none" dirty="0" sz="3200" i="0" strike="noStrike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algn="l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b="1" cap="none" dirty="0" sz="3200" i="0" strike="noStrike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algn="l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cap="none" dirty="0" sz="3200" i="0" lang="en-US" strike="noStrike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functionalities/working of the solution.</a:t>
            </a:r>
            <a:endParaRPr b="0" cap="none" dirty="0" sz="1800" i="0" strike="noStrike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dirty="0" sz="2000" i="0" strike="noStrike" u="sng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 indent="0" lvl="0" marL="0" marR="0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33"/>
              <a:buFont typeface="Arial"/>
              <a:buNone/>
            </a:pPr>
            <a:endParaRPr b="0" cap="none" dirty="0" sz="1633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7159" name="Google Shape;207;p8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/>
          <a:stretch>
            <a:fillRect/>
          </a:stretch>
        </p:blipFill>
        <p:spPr>
          <a:xfrm>
            <a:off x="5050643" y="6152870"/>
            <a:ext cx="1826269" cy="441544"/>
          </a:xfrm>
          <a:prstGeom prst="rect"/>
          <a:noFill/>
          <a:ln>
            <a:noFill/>
          </a:ln>
        </p:spPr>
      </p:pic>
      <p:pic>
        <p:nvPicPr>
          <p:cNvPr id="2097164" name="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 rot="0">
            <a:off x="3332045" y="2218696"/>
            <a:ext cx="5022272" cy="3022362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evtFilter="cancelBubble" fill="hold" id="2" nodeType="interactiveSeq" restart="whenNotActive">
                <p:stCondLst>
                  <p:cond evt="onClick" delay="0">
                    <p:tgtEl>
                      <p:spTgt spid="20971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4">
                      <p:stCondLst>
                        <p:cond evt="onBegin" delay="0"/>
                      </p:stCondLst>
                      <p:childTnLst>
                        <p:par>
                          <p:cTn fill="hold" id="5">
                            <p:stCondLst>
                              <p:cond evt="onBegin" delay="0"/>
                            </p:stCondLst>
                            <p:childTnLst>
                              <p:par>
                                <p:cTn fill="hold" id="6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3"/>
                                        <p:tgtEl>
                                          <p:spTgt spid="20971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4"/>
                  </p:tgtEl>
                </p:cond>
              </p:nextCondLst>
            </p:seq>
            <p:video>
              <p:cMediaNode vol="80000">
                <p:cTn display="0" fill="hold" id="7">
                  <p:stCondLst>
                    <p:cond delay="indefinite"/>
                  </p:stCondLst>
                </p:cTn>
                <p:tgtEl>
                  <p:spTgt spid="209716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"/>
          <p:cNvPicPr>
            <a:picLocks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 rot="5400000">
            <a:off x="695011" y="1130494"/>
            <a:ext cx="6204966" cy="4597011"/>
          </a:xfrm>
          <a:prstGeom prst="rect"/>
        </p:spPr>
      </p:pic>
      <p:pic>
        <p:nvPicPr>
          <p:cNvPr id="2097166" name=""/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xmlns:r="http://schemas.openxmlformats.org/officeDocument/2006/relationships" r:embed="rId6"/>
          <a:stretch>
            <a:fillRect/>
          </a:stretch>
        </p:blipFill>
        <p:spPr>
          <a:xfrm rot="5400000">
            <a:off x="5170658" y="1398466"/>
            <a:ext cx="6273260" cy="4061067"/>
          </a:xfrm>
          <a:prstGeom prst="rect"/>
        </p:spPr>
      </p:pic>
    </p:spTree>
  </p:cSld>
  <p:clrMapOvr>
    <a:masterClrMapping/>
  </p:clrMapOvr>
  <p:timing>
    <p:tnLst>
      <p:par>
        <p:cTn dur="indefinite" id="8" nodeType="tmRoot" restart="never">
          <p:childTnLst>
            <p:seq concurrent="1" nextAc="seek">
              <p:cTn evtFilter="cancelBubble" fill="hold" id="9" nodeType="interactiveSeq" restart="whenNotActive">
                <p:stCondLst>
                  <p:cond evt="onClick" delay="0">
                    <p:tgtEl>
                      <p:spTgt spid="20971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11">
                      <p:stCondLst>
                        <p:cond evt="onBegin" delay="0"/>
                      </p:stCondLst>
                      <p:childTnLst>
                        <p:par>
                          <p:cTn fill="hold" id="12">
                            <p:stCondLst>
                              <p:cond evt="onBegin" delay="0"/>
                            </p:stCondLst>
                            <p:childTnLst>
                              <p:par>
                                <p:cTn fill="hold" id="13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0"/>
                                        <p:tgtEl>
                                          <p:spTgt spid="2097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5"/>
                  </p:tgtEl>
                </p:cond>
              </p:nextCondLst>
            </p:seq>
            <p:video>
              <p:cMediaNode vol="80000">
                <p:cTn display="0" fill="hold" id="14">
                  <p:stCondLst>
                    <p:cond delay="indefinite"/>
                  </p:stCondLst>
                </p:cTn>
                <p:tgtEl>
                  <p:spTgt spid="2097165"/>
                </p:tgtEl>
              </p:cMediaNode>
            </p:video>
            <p:seq concurrent="1" nextAc="seek">
              <p:cTn evtFilter="cancelBubble" fill="hold" id="15" nodeType="interactiveSeq" restart="whenNotActive">
                <p:stCondLst>
                  <p:cond evt="onClick" delay="0">
                    <p:tgtEl>
                      <p:spTgt spid="20971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17">
                      <p:stCondLst>
                        <p:cond evt="onBegin" delay="0"/>
                      </p:stCondLst>
                      <p:childTnLst>
                        <p:par>
                          <p:cTn fill="hold" id="18">
                            <p:stCondLst>
                              <p:cond evt="onBegin" delay="0"/>
                            </p:stCondLst>
                            <p:childTnLst>
                              <p:par>
                                <p:cTn fill="hold" id="19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6"/>
                                        <p:tgtEl>
                                          <p:spTgt spid="20971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6"/>
                  </p:tgtEl>
                </p:cond>
              </p:nextCondLst>
            </p:seq>
            <p:video>
              <p:cMediaNode vol="80000">
                <p:cTn display="0" fill="hold" id="20">
                  <p:stCondLst>
                    <p:cond delay="indefinite"/>
                  </p:stCondLst>
                </p:cTn>
                <p:tgtEl>
                  <p:spTgt spid="209716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Presentation</dc:title>
  <dc:creator>Mohor Basu</dc:creator>
  <cp:lastModifiedBy>tithi singh</cp:lastModifiedBy>
  <dcterms:created xsi:type="dcterms:W3CDTF">2022-05-21T05:07:29Z</dcterms:created>
  <dcterms:modified xsi:type="dcterms:W3CDTF">2022-05-21T05:07:29Z</dcterms:modified>
</cp:coreProperties>
</file>